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38971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Open and Drop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 (use 10’ for far left)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Drop turner + activator + door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2078AD7-8112-461A-B35A-1E64C82F91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63588"/>
            <a:ext cx="7025776" cy="401383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Open and Drop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Open and Drop is a 19 round, 95 point, Comstock course of fire. There are 9 IPSC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drop turner is activated by the door and is a disappearing target.</a:t>
            </a:r>
          </a:p>
          <a:p>
            <a:endParaRPr lang="en-US" dirty="0"/>
          </a:p>
          <a:p>
            <a:r>
              <a:rPr lang="en-US" dirty="0"/>
              <a:t>Handgun start position is hands on marks, handgun loaded and holstered.</a:t>
            </a:r>
          </a:p>
          <a:p>
            <a:endParaRPr lang="en-US" dirty="0"/>
          </a:p>
          <a:p>
            <a:r>
              <a:rPr lang="en-US" dirty="0"/>
              <a:t>PCC start position is muzzle on either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168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2021-03-26T18:28:07Z</dcterms:modified>
  <cp:category>Shooting</cp:category>
</cp:coreProperties>
</file>

<file path=docProps/thumbnail.jpeg>
</file>